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4" r:id="rId14"/>
    <p:sldId id="268" r:id="rId15"/>
    <p:sldId id="269" r:id="rId16"/>
    <p:sldId id="270" r:id="rId17"/>
    <p:sldId id="271" r:id="rId18"/>
    <p:sldId id="28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7" r:id="rId33"/>
    <p:sldId id="285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24" autoAdjust="0"/>
  </p:normalViewPr>
  <p:slideViewPr>
    <p:cSldViewPr>
      <p:cViewPr>
        <p:scale>
          <a:sx n="66" d="100"/>
          <a:sy n="66" d="100"/>
        </p:scale>
        <p:origin x="-15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B9946-66BF-48A5-A456-CBD75E1C41E1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06D5F-BD52-4E74-BCF7-85A93B5AE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06D5F-BD52-4E74-BCF7-85A93B5AEC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06D5F-BD52-4E74-BCF7-85A93B5AEC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70D9-2F3E-4B68-8C6A-8C901CCDF113}" type="datetimeFigureOut">
              <a:rPr lang="en-US" smtClean="0"/>
              <a:pPr/>
              <a:t>20-Jul-13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CFBB-37D1-4CC1-9AA2-CAA91C6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SHMU   </a:t>
            </a:r>
            <a:r>
              <a:rPr lang="en-US" dirty="0" smtClean="0"/>
              <a:t>Vezir  Jashari – Ferizaj</a:t>
            </a:r>
            <a:br>
              <a:rPr lang="en-US" dirty="0" smtClean="0"/>
            </a:br>
            <a:r>
              <a:rPr lang="en-US" dirty="0" smtClean="0"/>
              <a:t>2008</a:t>
            </a:r>
            <a:endParaRPr lang="en-US" dirty="0"/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3437"/>
            <a:ext cx="8686800" cy="50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4091_402137666532943_129672715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Festa e abetares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F8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8305800" cy="5715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43444_374713209301169_186957174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http://www.ekonomia-ks.com/repository/images/Shkollat_PA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01025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Diplomimi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nxën</a:t>
            </a:r>
            <a:r>
              <a:rPr lang="sq-AL" dirty="0" smtClean="0"/>
              <a:t>ë</a:t>
            </a:r>
            <a:r>
              <a:rPr lang="en-US" dirty="0" err="1" smtClean="0"/>
              <a:t>sve</a:t>
            </a:r>
            <a:endParaRPr lang="en-US" dirty="0"/>
          </a:p>
        </p:txBody>
      </p:sp>
      <p:pic>
        <p:nvPicPr>
          <p:cNvPr id="4" name="Content Placeholder 3" descr="965444_478568835556492_41522389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1295400"/>
            <a:ext cx="8077200" cy="5257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00748_482008321879210_190407877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48801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Grupi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aktrimit</a:t>
            </a:r>
            <a:r>
              <a:rPr lang="en-US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Vitoreja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 descr="Student-group-photos-with-Bujar-Berisha-a-famous-rock-singer-300x1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229600" cy="5257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48646_401315603281816_5733974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Drama “Vezir Jashari”</a:t>
            </a:r>
            <a:br>
              <a:rPr lang="en-US" dirty="0" smtClean="0"/>
            </a:br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4" name="Content Placeholder 3" descr="5836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8610600" cy="4876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Pjesmarrja ne kuizin “1,2,3 fillo”</a:t>
            </a:r>
            <a:endParaRPr lang="en-US" dirty="0"/>
          </a:p>
        </p:txBody>
      </p:sp>
      <p:pic>
        <p:nvPicPr>
          <p:cNvPr id="4" name="Content Placeholder 3" descr="545559_406131216133588_79587937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1600200"/>
            <a:ext cx="8153400" cy="4724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Pamja e shkolles V.Jashari</a:t>
            </a:r>
            <a:br>
              <a:rPr lang="en-US" dirty="0" smtClean="0"/>
            </a:br>
            <a:r>
              <a:rPr lang="en-US" dirty="0" smtClean="0"/>
              <a:t>2011-2012</a:t>
            </a:r>
            <a:endParaRPr lang="en-US" dirty="0"/>
          </a:p>
        </p:txBody>
      </p:sp>
      <p:pic>
        <p:nvPicPr>
          <p:cNvPr id="6" name="Content Placeholder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28600" y="1295400"/>
            <a:ext cx="8686800" cy="54102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5686_406131086133601_187639004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5077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Programi “28 Nëntori”</a:t>
            </a:r>
            <a:endParaRPr lang="en-US" dirty="0"/>
          </a:p>
        </p:txBody>
      </p:sp>
      <p:pic>
        <p:nvPicPr>
          <p:cNvPr id="4" name="Content Placeholder 3" descr="262670_402136876533022_54050071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153400" cy="4800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Trueza e rrumbullakët</a:t>
            </a:r>
            <a:endParaRPr lang="en-US" dirty="0"/>
          </a:p>
        </p:txBody>
      </p:sp>
      <p:pic>
        <p:nvPicPr>
          <p:cNvPr id="4" name="Content Placeholder 3" descr="149559_415424155204294_110862136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62000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Pikturimi i murit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</a:t>
            </a:r>
            <a:r>
              <a:rPr lang="en-US" dirty="0" err="1" smtClean="0"/>
              <a:t>rsimtari</a:t>
            </a:r>
            <a:r>
              <a:rPr lang="en-US" dirty="0" smtClean="0"/>
              <a:t>  </a:t>
            </a:r>
            <a:r>
              <a:rPr lang="en-US" dirty="0" err="1" smtClean="0"/>
              <a:t>Hebib</a:t>
            </a:r>
            <a:r>
              <a:rPr lang="en-US" dirty="0" smtClean="0"/>
              <a:t> </a:t>
            </a:r>
            <a:r>
              <a:rPr lang="en-US" dirty="0" smtClean="0"/>
              <a:t>Nuredini</a:t>
            </a:r>
            <a:endParaRPr lang="en-US" dirty="0"/>
          </a:p>
        </p:txBody>
      </p:sp>
      <p:pic>
        <p:nvPicPr>
          <p:cNvPr id="4" name="Content Placeholder 3" descr="521425_402135583199818_205584616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772400" cy="4648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3826_477934252286617_11810179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0909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Punimet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sq-AL" dirty="0" smtClean="0"/>
              <a:t>ë</a:t>
            </a:r>
            <a:r>
              <a:rPr lang="en-US" dirty="0" smtClean="0"/>
              <a:t>r </a:t>
            </a:r>
            <a:r>
              <a:rPr lang="en-US" dirty="0" smtClean="0"/>
              <a:t>ndërtimin e </a:t>
            </a:r>
            <a:r>
              <a:rPr lang="en-US" dirty="0" err="1" smtClean="0"/>
              <a:t>kinemas</a:t>
            </a:r>
            <a:r>
              <a:rPr lang="sq-AL" dirty="0" smtClean="0"/>
              <a:t>ë</a:t>
            </a:r>
            <a:endParaRPr lang="en-US" dirty="0"/>
          </a:p>
        </p:txBody>
      </p:sp>
      <p:pic>
        <p:nvPicPr>
          <p:cNvPr id="4" name="Content Placeholder 3" descr="1039997_482773848469324_1560463567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8001000" cy="4648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66782_468650406548335_47225019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F1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Funksionimi i kabinetit</a:t>
            </a:r>
            <a:endParaRPr lang="en-US" dirty="0"/>
          </a:p>
        </p:txBody>
      </p:sp>
      <p:pic>
        <p:nvPicPr>
          <p:cNvPr id="4" name="Content Placeholder 3" descr="DSCF1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229600" cy="4953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F1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F1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Riciklimi i shishëve</a:t>
            </a:r>
            <a:endParaRPr lang="en-US" dirty="0"/>
          </a:p>
        </p:txBody>
      </p:sp>
      <p:pic>
        <p:nvPicPr>
          <p:cNvPr id="4" name="Content Placeholder 3" descr="DSCF8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998" y="1600200"/>
            <a:ext cx="6032003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F1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Pamja e </a:t>
            </a:r>
            <a:r>
              <a:rPr lang="en-US" dirty="0" err="1" smtClean="0"/>
              <a:t>shkoll</a:t>
            </a:r>
            <a:r>
              <a:rPr lang="sq-AL" dirty="0" smtClean="0"/>
              <a:t>ë</a:t>
            </a:r>
            <a:r>
              <a:rPr lang="en-US" dirty="0" smtClean="0"/>
              <a:t>s </a:t>
            </a:r>
            <a:r>
              <a:rPr lang="en-US" dirty="0" err="1" smtClean="0"/>
              <a:t>gjat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en-US" dirty="0" smtClean="0"/>
              <a:t>dimrit</a:t>
            </a:r>
            <a:endParaRPr lang="en-US" dirty="0"/>
          </a:p>
        </p:txBody>
      </p:sp>
      <p:pic>
        <p:nvPicPr>
          <p:cNvPr id="4" name="Content Placeholder 3" descr="413557_262413870505324_863329741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600200"/>
            <a:ext cx="8305800" cy="48768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fbcdn-sphotos-d-a.akamaihd.net/hphotos-ak-ash3/8842_484666181613424_9263089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 descr="https://fbcdn-sphotos-e-a.akamaihd.net/hphotos-ak-prn1/26350_444041302342579_13288592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620000" cy="561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s://fbcdn-sphotos-g-a.akamaihd.net/hphotos-ak-ash3/576703_444039269009449_104584062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20000" cy="5534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s://fbcdn-sphotos-e-a.akamaihd.net/hphotos-ak-prn1/149559_415424155204294_110862136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79056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s://fbcdn-sphotos-a-a.akamaihd.net/hphotos-ak-ash4/227683_414812385265471_99528580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54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s://fbcdn-sphotos-h-a.akamaihd.net/hphotos-ak-ash3/580609_414811945265515_152729059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077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Festa e abetares ne shkolle 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6097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s://fbcdn-sphotos-e-a.akamaihd.net/hphotos-ak-ash3/578362_415434051869971_206299361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76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s://fbcdn-sphotos-h-a.akamaihd.net/hphotos-ak-ash3/734088_415427295203980_30472237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576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s://fbcdn-sphotos-h-a.akamaihd.net/hphotos-ak-ash4/481598_402134576533252_10298178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001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s://fbcdn-sphotos-c-a.akamaihd.net/hphotos-ak-frc1/199991_375194582560585_21293723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s://fbcdn-sphotos-f-a.akamaihd.net/hphotos-ak-ash4/404048_372858489460861_181077829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53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s://fbcdn-sphotos-h-a.akamaihd.net/hphotos-ak-ash3/539086_348487561897954_174764119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s://fbcdn-sphotos-b-a.akamaihd.net/hphotos-ak-ash4/406279_348486195231424_3658358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s://fbcdn-sphotos-h-a.akamaihd.net/hphotos-ak-frc3/391529_348484418564935_124197864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s://fbcdn-sphotos-a-a.akamaihd.net/hphotos-ak-frc3/255323_348478595232184_33616455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s://fbcdn-sphotos-f-a.akamaihd.net/hphotos-ak-frc1/576237_348478428565534_2708438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Emblema e shkolles</a:t>
            </a:r>
            <a:endParaRPr lang="en-US" dirty="0"/>
          </a:p>
        </p:txBody>
      </p:sp>
      <p:pic>
        <p:nvPicPr>
          <p:cNvPr id="4" name="Content Placeholder 3" descr="183122_461305077282868_182868585_n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8229600" cy="45271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4184_468649809881728_586270517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SCF8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Parafillorja </a:t>
            </a:r>
            <a:endParaRPr lang="en-US" dirty="0"/>
          </a:p>
        </p:txBody>
      </p:sp>
      <p:pic>
        <p:nvPicPr>
          <p:cNvPr id="4" name="Content Placeholder 3" descr="580609_414811945265515_152729059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545790" cy="5257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01672_354701517969005_212760449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75</Words>
  <Application>Microsoft Office PowerPoint</Application>
  <PresentationFormat>On-screen Show (4:3)</PresentationFormat>
  <Paragraphs>18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SHMU   Vezir  Jashari – Ferizaj 2008</vt:lpstr>
      <vt:lpstr>Pamja e shkolles V.Jashari 2011-2012</vt:lpstr>
      <vt:lpstr>Slide 3</vt:lpstr>
      <vt:lpstr>Slide 4</vt:lpstr>
      <vt:lpstr>Emblema e shkolles</vt:lpstr>
      <vt:lpstr>Slide 6</vt:lpstr>
      <vt:lpstr>Slide 7</vt:lpstr>
      <vt:lpstr>Parafillorja </vt:lpstr>
      <vt:lpstr>Slide 9</vt:lpstr>
      <vt:lpstr>Slide 10</vt:lpstr>
      <vt:lpstr>Festa e abetares </vt:lpstr>
      <vt:lpstr>Slide 12</vt:lpstr>
      <vt:lpstr>Slide 13</vt:lpstr>
      <vt:lpstr>Diplomimi i nxënësve</vt:lpstr>
      <vt:lpstr>Slide 15</vt:lpstr>
      <vt:lpstr>Grupi i aktrimit “Vitoreja”</vt:lpstr>
      <vt:lpstr>Slide 17</vt:lpstr>
      <vt:lpstr>Drama “Vezir Jashari” 2010</vt:lpstr>
      <vt:lpstr>Pjesmarrja ne kuizin “1,2,3 fillo”</vt:lpstr>
      <vt:lpstr>Slide 20</vt:lpstr>
      <vt:lpstr>Programi “28 Nëntori”</vt:lpstr>
      <vt:lpstr>Trueza e rrumbullakët</vt:lpstr>
      <vt:lpstr>Pikturimi i murit nga  arsimtari  Hebib Nuredini</vt:lpstr>
      <vt:lpstr>Slide 24</vt:lpstr>
      <vt:lpstr>Punimet për ndërtimin e kinemasë</vt:lpstr>
      <vt:lpstr>Slide 26</vt:lpstr>
      <vt:lpstr>Slide 27</vt:lpstr>
      <vt:lpstr>Funksionimi i kabinetit</vt:lpstr>
      <vt:lpstr>Slide 29</vt:lpstr>
      <vt:lpstr>Slide 30</vt:lpstr>
      <vt:lpstr>Riciklimi i shishëve</vt:lpstr>
      <vt:lpstr>Slide 32</vt:lpstr>
      <vt:lpstr>Pamja e shkollës gjatë dimrit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Vezir  Jashari – Ferizaj “2008”</dc:title>
  <dc:creator>Arben Aliu</dc:creator>
  <cp:lastModifiedBy>lucanus</cp:lastModifiedBy>
  <cp:revision>14</cp:revision>
  <dcterms:created xsi:type="dcterms:W3CDTF">2013-07-12T11:34:16Z</dcterms:created>
  <dcterms:modified xsi:type="dcterms:W3CDTF">2013-07-20T00:26:58Z</dcterms:modified>
</cp:coreProperties>
</file>